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nl-NL"/>
              <a:t>Klik om de stijl te bewerken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l-NL"/>
              <a:t>Tekststijl van het model bewerken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nl-NL"/>
              <a:t>Klik om de stijl te bewerken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a:t>Tekststijl van het model bewerken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nl-NL"/>
              <a:t>Klik om de stijl te bewerken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nl-NL"/>
              <a:t>Klik om de stijl te bewerken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nl-NL"/>
              <a:t>Klik om de stijl te bewerken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1/23/2017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Begeleiden</a:t>
            </a:r>
          </a:p>
        </p:txBody>
      </p:sp>
      <p:sp>
        <p:nvSpPr>
          <p:cNvPr id="3" name="Ondertitel 2"/>
          <p:cNvSpPr>
            <a:spLocks noGrp="1"/>
          </p:cNvSpPr>
          <p:nvPr>
            <p:ph type="subTitle" idx="1"/>
          </p:nvPr>
        </p:nvSpPr>
        <p:spPr/>
        <p:txBody>
          <a:bodyPr/>
          <a:lstStyle/>
          <a:p>
            <a:r>
              <a:rPr lang="nl-NL" dirty="0"/>
              <a:t>Les 7</a:t>
            </a:r>
          </a:p>
        </p:txBody>
      </p:sp>
    </p:spTree>
    <p:extLst>
      <p:ext uri="{BB962C8B-B14F-4D97-AF65-F5344CB8AC3E}">
        <p14:creationId xmlns:p14="http://schemas.microsoft.com/office/powerpoint/2010/main" val="162052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Lesindeling</a:t>
            </a:r>
          </a:p>
        </p:txBody>
      </p:sp>
      <p:sp>
        <p:nvSpPr>
          <p:cNvPr id="3" name="Tijdelijke aanduiding voor inhoud 2"/>
          <p:cNvSpPr>
            <a:spLocks noGrp="1"/>
          </p:cNvSpPr>
          <p:nvPr>
            <p:ph idx="1"/>
          </p:nvPr>
        </p:nvSpPr>
        <p:spPr/>
        <p:txBody>
          <a:bodyPr/>
          <a:lstStyle/>
          <a:p>
            <a:r>
              <a:rPr lang="nl-NL" dirty="0"/>
              <a:t>Terugkoppeling vorige les</a:t>
            </a:r>
          </a:p>
          <a:p>
            <a:r>
              <a:rPr lang="nl-NL" dirty="0"/>
              <a:t>College Thema 12</a:t>
            </a:r>
          </a:p>
          <a:p>
            <a:r>
              <a:rPr lang="nl-NL" dirty="0"/>
              <a:t>Documentaire kijken en een opdracht maken.</a:t>
            </a:r>
          </a:p>
        </p:txBody>
      </p:sp>
    </p:spTree>
    <p:extLst>
      <p:ext uri="{BB962C8B-B14F-4D97-AF65-F5344CB8AC3E}">
        <p14:creationId xmlns:p14="http://schemas.microsoft.com/office/powerpoint/2010/main" val="2396974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Mogelijkheden van de cliënt</a:t>
            </a:r>
          </a:p>
        </p:txBody>
      </p:sp>
      <p:sp>
        <p:nvSpPr>
          <p:cNvPr id="3" name="Tijdelijke aanduiding voor inhoud 2"/>
          <p:cNvSpPr>
            <a:spLocks noGrp="1"/>
          </p:cNvSpPr>
          <p:nvPr>
            <p:ph idx="1"/>
          </p:nvPr>
        </p:nvSpPr>
        <p:spPr/>
        <p:txBody>
          <a:bodyPr>
            <a:normAutofit lnSpcReduction="10000"/>
          </a:bodyPr>
          <a:lstStyle/>
          <a:p>
            <a:r>
              <a:rPr lang="nl-NL" dirty="0"/>
              <a:t>Welke vaardigheden en kwaliteiten van de cliënt zijn handig om in te zetten bij het verbeteren van zijn situatie? Je kunt de volgende vier gebieden bekijken:</a:t>
            </a:r>
          </a:p>
          <a:p>
            <a:r>
              <a:rPr lang="nl-NL" dirty="0"/>
              <a:t>1) fysieke toestand en fysiek functioneren.</a:t>
            </a:r>
          </a:p>
          <a:p>
            <a:r>
              <a:rPr lang="nl-NL" dirty="0"/>
              <a:t>2) cognitief functioneren.</a:t>
            </a:r>
          </a:p>
          <a:p>
            <a:r>
              <a:rPr lang="nl-NL" dirty="0"/>
              <a:t>3) emotioneel functioneren</a:t>
            </a:r>
          </a:p>
          <a:p>
            <a:r>
              <a:rPr lang="nl-NL" dirty="0"/>
              <a:t>4) gedragsmatig functioneren</a:t>
            </a:r>
          </a:p>
        </p:txBody>
      </p:sp>
    </p:spTree>
    <p:extLst>
      <p:ext uri="{BB962C8B-B14F-4D97-AF65-F5344CB8AC3E}">
        <p14:creationId xmlns:p14="http://schemas.microsoft.com/office/powerpoint/2010/main" val="400963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Autonomie</a:t>
            </a:r>
          </a:p>
        </p:txBody>
      </p:sp>
      <p:sp>
        <p:nvSpPr>
          <p:cNvPr id="3" name="Tijdelijke aanduiding voor inhoud 2"/>
          <p:cNvSpPr>
            <a:spLocks noGrp="1"/>
          </p:cNvSpPr>
          <p:nvPr>
            <p:ph idx="1"/>
          </p:nvPr>
        </p:nvSpPr>
        <p:spPr/>
        <p:txBody>
          <a:bodyPr/>
          <a:lstStyle/>
          <a:p>
            <a:r>
              <a:rPr lang="nl-NL" dirty="0"/>
              <a:t>Autonomie betekent dat mensen hun eigen keuzes kunnen maken. Cliënten worden steeds meer partner en medebeslisser in de zorg en hulpverlening. Ze willen n toenemende mate zeggenschap over wat er met hen gebeurt.</a:t>
            </a:r>
          </a:p>
          <a:p>
            <a:r>
              <a:rPr lang="nl-NL" dirty="0"/>
              <a:t>Niet autonoom: er zijn cliënten die niet autonoom willen of kunnen zijn (dementerende ouderen, pasgeboren kinderen, mensen in coma).  </a:t>
            </a:r>
          </a:p>
          <a:p>
            <a:r>
              <a:rPr lang="nl-NL" dirty="0"/>
              <a:t>Sociaal netwerk: niet alleen de cliënt wil eigen keuzes maken, de omgeving wil dat ook. Zorg dat je als begeleider oog hebt voor diverse partijen. </a:t>
            </a:r>
          </a:p>
        </p:txBody>
      </p:sp>
    </p:spTree>
    <p:extLst>
      <p:ext uri="{BB962C8B-B14F-4D97-AF65-F5344CB8AC3E}">
        <p14:creationId xmlns:p14="http://schemas.microsoft.com/office/powerpoint/2010/main" val="189142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Zelfstandigheid bevorderen</a:t>
            </a:r>
          </a:p>
        </p:txBody>
      </p:sp>
      <p:sp>
        <p:nvSpPr>
          <p:cNvPr id="3" name="Tijdelijke aanduiding voor inhoud 2"/>
          <p:cNvSpPr>
            <a:spLocks noGrp="1"/>
          </p:cNvSpPr>
          <p:nvPr>
            <p:ph idx="1"/>
          </p:nvPr>
        </p:nvSpPr>
        <p:spPr/>
        <p:txBody>
          <a:bodyPr/>
          <a:lstStyle/>
          <a:p>
            <a:r>
              <a:rPr lang="nl-NL" dirty="0"/>
              <a:t>Zo zelfstandig mogelijk functioneren, dat vinden de cliënten erg belangrijk. Veel cliënten hebben door verschillende oorzaken de vaardigheid om zelfstandig te functioneren verloren of nooit ontwikkeld. </a:t>
            </a:r>
          </a:p>
          <a:p>
            <a:r>
              <a:rPr lang="nl-NL" dirty="0"/>
              <a:t>Zelfvertrouwen is de mate waarin iemand vertrouwt op eigen kunnen, besluiten en meningen.</a:t>
            </a:r>
          </a:p>
          <a:p>
            <a:r>
              <a:rPr lang="nl-NL" dirty="0"/>
              <a:t>Zelfbeeld is het beeld dat iemand over zichzelf heeft. </a:t>
            </a:r>
          </a:p>
        </p:txBody>
      </p:sp>
    </p:spTree>
    <p:extLst>
      <p:ext uri="{BB962C8B-B14F-4D97-AF65-F5344CB8AC3E}">
        <p14:creationId xmlns:p14="http://schemas.microsoft.com/office/powerpoint/2010/main" val="5498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Zelfvertrouwen stimuleren</a:t>
            </a:r>
          </a:p>
        </p:txBody>
      </p:sp>
      <p:sp>
        <p:nvSpPr>
          <p:cNvPr id="3" name="Tijdelijke aanduiding voor inhoud 2"/>
          <p:cNvSpPr>
            <a:spLocks noGrp="1"/>
          </p:cNvSpPr>
          <p:nvPr>
            <p:ph idx="1"/>
          </p:nvPr>
        </p:nvSpPr>
        <p:spPr/>
        <p:txBody>
          <a:bodyPr/>
          <a:lstStyle/>
          <a:p>
            <a:r>
              <a:rPr lang="nl-NL" dirty="0"/>
              <a:t>Hoe kan je zelfvertrouwen stimuleren?</a:t>
            </a:r>
          </a:p>
        </p:txBody>
      </p:sp>
    </p:spTree>
    <p:extLst>
      <p:ext uri="{BB962C8B-B14F-4D97-AF65-F5344CB8AC3E}">
        <p14:creationId xmlns:p14="http://schemas.microsoft.com/office/powerpoint/2010/main" val="2394039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We gaan zo een fragment bekijken uit de documentaire “het beste voor Kees”. </a:t>
            </a:r>
          </a:p>
          <a:p>
            <a:r>
              <a:rPr lang="nl-NL" dirty="0"/>
              <a:t>Jullie gaan Kees observeren om zo een goede beginsituatie te krijgen.</a:t>
            </a:r>
          </a:p>
          <a:p>
            <a:r>
              <a:rPr lang="nl-NL" dirty="0"/>
              <a:t>Volgende week gaan de documentaire af kijken en beschrijven jullie welke doelen je op wilt stellen voor Kees. Naast het stellen van de doelen beschrijven jullie hoe je Kees zou begeleiden. </a:t>
            </a:r>
          </a:p>
        </p:txBody>
      </p:sp>
    </p:spTree>
    <p:extLst>
      <p:ext uri="{BB962C8B-B14F-4D97-AF65-F5344CB8AC3E}">
        <p14:creationId xmlns:p14="http://schemas.microsoft.com/office/powerpoint/2010/main" val="2018844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1095</TotalTime>
  <Words>285</Words>
  <Application>Microsoft Office PowerPoint</Application>
  <PresentationFormat>Breedbeeld</PresentationFormat>
  <Paragraphs>26</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Corbel</vt:lpstr>
      <vt:lpstr>Parallax</vt:lpstr>
      <vt:lpstr>Begeleiden</vt:lpstr>
      <vt:lpstr>Lesindeling</vt:lpstr>
      <vt:lpstr>Mogelijkheden van de cliënt</vt:lpstr>
      <vt:lpstr>Autonomie</vt:lpstr>
      <vt:lpstr>Zelfstandigheid bevorderen</vt:lpstr>
      <vt:lpstr>Zelfvertrouwen stimuleren</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Begeleiden</dc:title>
  <dc:creator>Anne Westera</dc:creator>
  <cp:lastModifiedBy>Anne Westera</cp:lastModifiedBy>
  <cp:revision>17</cp:revision>
  <dcterms:created xsi:type="dcterms:W3CDTF">2016-11-28T18:57:11Z</dcterms:created>
  <dcterms:modified xsi:type="dcterms:W3CDTF">2017-01-24T08:04:49Z</dcterms:modified>
</cp:coreProperties>
</file>